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57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6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13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43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88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5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36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50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2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A574-7B8B-4C5C-A668-7655C730C910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DBD8-9BEA-4894-A328-DE4D63B73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1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25179"/>
              </p:ext>
            </p:extLst>
          </p:nvPr>
        </p:nvGraphicFramePr>
        <p:xfrm>
          <a:off x="500063" y="876300"/>
          <a:ext cx="8143875" cy="4803189"/>
        </p:xfrm>
        <a:graphic>
          <a:graphicData uri="http://schemas.openxmlformats.org/drawingml/2006/table">
            <a:tbl>
              <a:tblPr/>
              <a:tblGrid>
                <a:gridCol w="2631777"/>
                <a:gridCol w="1368152"/>
                <a:gridCol w="4143946"/>
              </a:tblGrid>
              <a:tr h="3116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latin typeface="+mn-ea"/>
                          <a:ea typeface="+mn-ea"/>
                          <a:cs typeface="Times New Roman"/>
                        </a:rPr>
                        <a:t>　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該当の状況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企業名称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(1) </a:t>
                      </a:r>
                      <a:r>
                        <a:rPr lang="ja-JP" sz="1800" kern="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役員・顧問</a:t>
                      </a:r>
                      <a:r>
                        <a:rPr 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職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・特許料</a:t>
                      </a:r>
                      <a:endParaRPr lang="ja-JP" sz="1800" kern="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(2) </a:t>
                      </a:r>
                      <a:r>
                        <a:rPr 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株</a:t>
                      </a:r>
                      <a:endParaRPr lang="ja-JP" sz="1800" kern="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(3) </a:t>
                      </a:r>
                      <a:r>
                        <a:rPr lang="ja-JP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講演料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・</a:t>
                      </a:r>
                      <a:r>
                        <a:rPr lang="ja-JP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原稿料など</a:t>
                      </a:r>
                      <a:endParaRPr lang="ja-JP" altLang="ja-JP" sz="1800" kern="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</a:t>
                      </a:r>
                      <a:r>
                        <a:rPr lang="en-US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4</a:t>
                      </a:r>
                      <a:r>
                        <a:rPr 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) </a:t>
                      </a:r>
                      <a:r>
                        <a:rPr 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研究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助成金・寄附等</a:t>
                      </a:r>
                      <a:endParaRPr lang="ja-JP" sz="1800" kern="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</a:t>
                      </a:r>
                      <a:r>
                        <a:rPr lang="en-US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5</a:t>
                      </a:r>
                      <a:r>
                        <a:rPr 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) 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委受託研究</a:t>
                      </a:r>
                      <a:endParaRPr lang="ja-JP" sz="1800" kern="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(6) 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専門的助言</a:t>
                      </a:r>
                      <a:r>
                        <a:rPr lang="en-US" altLang="ja-JP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/</a:t>
                      </a:r>
                      <a:r>
                        <a:rPr lang="ja-JP" altLang="en-US" sz="1800" kern="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証言</a:t>
                      </a:r>
                      <a:endParaRPr lang="ja-JP" altLang="ja-JP" sz="1800" kern="100" baseline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+mn-ea"/>
                          <a:ea typeface="+mn-ea"/>
                          <a:cs typeface="Times New Roman"/>
                        </a:rPr>
                        <a:t>あり・なし</a:t>
                      </a: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8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46087" marR="460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43" name="テキスト ボックス 6"/>
          <p:cNvSpPr txBox="1">
            <a:spLocks noChangeArrowheads="1"/>
          </p:cNvSpPr>
          <p:nvPr/>
        </p:nvSpPr>
        <p:spPr bwMode="auto">
          <a:xfrm>
            <a:off x="2684463" y="892175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筆頭演者の利益相反状態の開示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994774" y="511670"/>
            <a:ext cx="3142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/>
              <a:t>POSTER </a:t>
            </a:r>
            <a:r>
              <a:rPr lang="en-US" altLang="ja-JP" dirty="0" smtClean="0"/>
              <a:t>DISCUSSION</a:t>
            </a:r>
            <a:r>
              <a:rPr lang="ja-JP" altLang="en-US" dirty="0"/>
              <a:t> </a:t>
            </a:r>
            <a:r>
              <a:rPr lang="en-US" altLang="ja-JP" dirty="0" smtClean="0"/>
              <a:t>or </a:t>
            </a:r>
            <a:r>
              <a:rPr lang="en-US" altLang="ja-JP" dirty="0"/>
              <a:t>POSTER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8224" y="630932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第</a:t>
            </a:r>
            <a:r>
              <a:rPr lang="en-US" altLang="ja-JP" dirty="0" smtClean="0">
                <a:latin typeface="+mn-ea"/>
                <a:ea typeface="+mn-ea"/>
              </a:rPr>
              <a:t>28</a:t>
            </a:r>
            <a:r>
              <a:rPr lang="ja-JP" altLang="en-US" dirty="0" smtClean="0">
                <a:latin typeface="+mn-ea"/>
                <a:ea typeface="+mn-ea"/>
              </a:rPr>
              <a:t>回日本内分泌外科学会総会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7795" y="586798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筆頭演者氏名：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3614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CONVEX1504D</dc:creator>
  <cp:lastModifiedBy>CONVEX1504D</cp:lastModifiedBy>
  <cp:revision>3</cp:revision>
  <dcterms:created xsi:type="dcterms:W3CDTF">2016-05-13T06:14:13Z</dcterms:created>
  <dcterms:modified xsi:type="dcterms:W3CDTF">2016-05-13T08:35:09Z</dcterms:modified>
</cp:coreProperties>
</file>