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3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4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416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147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83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00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29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47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27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70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26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56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760D3-CF3A-4A3F-ADD5-9F7015E8835D}" type="datetimeFigureOut">
              <a:rPr kumimoji="1" lang="ja-JP" altLang="en-US" smtClean="0"/>
              <a:t>2016/5/13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DAD1D-6DAE-4A2C-B0FB-4BE3FF51D8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52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テキスト ボックス 5"/>
          <p:cNvSpPr txBox="1">
            <a:spLocks noChangeArrowheads="1"/>
          </p:cNvSpPr>
          <p:nvPr/>
        </p:nvSpPr>
        <p:spPr bwMode="auto">
          <a:xfrm>
            <a:off x="2538413" y="1214438"/>
            <a:ext cx="41286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POSTER DISCUSSION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or </a:t>
            </a:r>
            <a:r>
              <a:rPr lang="en-US" altLang="ja-JP" sz="2400" dirty="0"/>
              <a:t>POSTER</a:t>
            </a:r>
            <a:endParaRPr lang="ja-JP" altLang="en-US" sz="2400" dirty="0"/>
          </a:p>
        </p:txBody>
      </p:sp>
      <p:sp>
        <p:nvSpPr>
          <p:cNvPr id="8196" name="テキスト ボックス 4"/>
          <p:cNvSpPr txBox="1">
            <a:spLocks noChangeArrowheads="1"/>
          </p:cNvSpPr>
          <p:nvPr/>
        </p:nvSpPr>
        <p:spPr bwMode="auto">
          <a:xfrm>
            <a:off x="2598738" y="3213100"/>
            <a:ext cx="3946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latin typeface="Arial" pitchFamily="34" charset="0"/>
              </a:rPr>
              <a:t>すべての項目に該当なし</a:t>
            </a:r>
          </a:p>
        </p:txBody>
      </p:sp>
      <p:sp>
        <p:nvSpPr>
          <p:cNvPr id="8197" name="テキスト ボックス 6"/>
          <p:cNvSpPr txBox="1">
            <a:spLocks noChangeArrowheads="1"/>
          </p:cNvSpPr>
          <p:nvPr/>
        </p:nvSpPr>
        <p:spPr bwMode="auto">
          <a:xfrm>
            <a:off x="1966913" y="2039938"/>
            <a:ext cx="52101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/>
              <a:t>筆頭演者の利益相反状態の開示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8224" y="6309320"/>
            <a:ext cx="3441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latin typeface="+mn-ea"/>
                <a:ea typeface="+mn-ea"/>
              </a:rPr>
              <a:t>第</a:t>
            </a:r>
            <a:r>
              <a:rPr lang="en-US" altLang="ja-JP" dirty="0" smtClean="0">
                <a:latin typeface="+mn-ea"/>
                <a:ea typeface="+mn-ea"/>
              </a:rPr>
              <a:t>28</a:t>
            </a:r>
            <a:r>
              <a:rPr lang="ja-JP" altLang="en-US" dirty="0" smtClean="0">
                <a:latin typeface="+mn-ea"/>
                <a:ea typeface="+mn-ea"/>
              </a:rPr>
              <a:t>回日本内分泌外科学会総会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67795" y="5809738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筆頭演者氏名：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08707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CONVEX1504D</dc:creator>
  <cp:lastModifiedBy>CONVEX1504D</cp:lastModifiedBy>
  <cp:revision>2</cp:revision>
  <dcterms:created xsi:type="dcterms:W3CDTF">2016-05-13T06:14:47Z</dcterms:created>
  <dcterms:modified xsi:type="dcterms:W3CDTF">2016-05-13T08:36:00Z</dcterms:modified>
</cp:coreProperties>
</file>