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85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4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42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35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25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8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63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44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39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6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92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E5D5A-ACDF-42D5-8DA9-A8137759A686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9D9C2-9A4E-4FD9-AA12-86D6A1AA8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3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303116"/>
              </p:ext>
            </p:extLst>
          </p:nvPr>
        </p:nvGraphicFramePr>
        <p:xfrm>
          <a:off x="500063" y="876300"/>
          <a:ext cx="8143875" cy="4820512"/>
        </p:xfrm>
        <a:graphic>
          <a:graphicData uri="http://schemas.openxmlformats.org/drawingml/2006/table">
            <a:tbl>
              <a:tblPr/>
              <a:tblGrid>
                <a:gridCol w="2631777"/>
                <a:gridCol w="1368152"/>
                <a:gridCol w="4143946"/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役員・顧問</a:t>
                      </a:r>
                      <a:r>
                        <a:rPr 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職</a:t>
                      </a:r>
                      <a:r>
                        <a:rPr lang="ja-JP" alt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(2) </a:t>
                      </a:r>
                      <a:r>
                        <a:rPr 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(3)</a:t>
                      </a:r>
                      <a:r>
                        <a:rPr kumimoji="1" lang="ja-JP" alt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 </a:t>
                      </a:r>
                      <a:r>
                        <a:rPr lang="ja-JP" alt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4</a:t>
                      </a:r>
                      <a:r>
                        <a:rPr 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) </a:t>
                      </a:r>
                      <a:r>
                        <a:rPr 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5</a:t>
                      </a:r>
                      <a:r>
                        <a:rPr 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証言</a:t>
                      </a:r>
                      <a:endParaRPr lang="ja-JP" altLang="ja-JP" sz="1800" kern="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692150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8224" y="6309320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28</a:t>
            </a:r>
            <a:r>
              <a:rPr lang="ja-JP" altLang="en-US" dirty="0" smtClean="0">
                <a:latin typeface="+mn-ea"/>
              </a:rPr>
              <a:t>回日本内分泌外科学会総会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349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CONVEX1504D</dc:creator>
  <cp:lastModifiedBy>CONVEX1504D</cp:lastModifiedBy>
  <cp:revision>1</cp:revision>
  <dcterms:created xsi:type="dcterms:W3CDTF">2016-05-13T06:12:08Z</dcterms:created>
  <dcterms:modified xsi:type="dcterms:W3CDTF">2016-05-13T06:12:56Z</dcterms:modified>
</cp:coreProperties>
</file>