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61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55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09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89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83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14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7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3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42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28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7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19D5C-99BA-4298-9A70-F3D2FDDE9881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5C514-F0A5-4B49-BA53-7586A1186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32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テキスト ボックス 4"/>
          <p:cNvSpPr txBox="1">
            <a:spLocks noChangeArrowheads="1"/>
          </p:cNvSpPr>
          <p:nvPr/>
        </p:nvSpPr>
        <p:spPr bwMode="auto">
          <a:xfrm>
            <a:off x="2598738" y="3213100"/>
            <a:ext cx="394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itchFamily="34" charset="0"/>
              </a:rPr>
              <a:t>すべての項目に該当なし</a:t>
            </a:r>
          </a:p>
        </p:txBody>
      </p:sp>
      <p:sp>
        <p:nvSpPr>
          <p:cNvPr id="5124" name="テキスト ボックス 6"/>
          <p:cNvSpPr txBox="1">
            <a:spLocks noChangeArrowheads="1"/>
          </p:cNvSpPr>
          <p:nvPr/>
        </p:nvSpPr>
        <p:spPr bwMode="auto">
          <a:xfrm>
            <a:off x="1966913" y="2039938"/>
            <a:ext cx="521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筆頭演者の利益相反状態の開示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8224" y="6309320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第</a:t>
            </a:r>
            <a:r>
              <a:rPr lang="en-US" altLang="ja-JP" dirty="0" smtClean="0">
                <a:latin typeface="+mn-ea"/>
                <a:ea typeface="+mn-ea"/>
              </a:rPr>
              <a:t>28</a:t>
            </a:r>
            <a:r>
              <a:rPr lang="ja-JP" altLang="en-US" dirty="0" smtClean="0">
                <a:latin typeface="+mn-ea"/>
                <a:ea typeface="+mn-ea"/>
              </a:rPr>
              <a:t>回日本内分泌外科学会総会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714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CONVEX1504D</dc:creator>
  <cp:lastModifiedBy>CONVEX1504D</cp:lastModifiedBy>
  <cp:revision>1</cp:revision>
  <dcterms:created xsi:type="dcterms:W3CDTF">2016-05-13T06:13:22Z</dcterms:created>
  <dcterms:modified xsi:type="dcterms:W3CDTF">2016-05-13T06:13:44Z</dcterms:modified>
</cp:coreProperties>
</file>